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DFB-D004-4ED8-B4AB-FDA4C06BD6DF}" type="datetimeFigureOut">
              <a:rPr lang="es-ES" smtClean="0"/>
              <a:pPr/>
              <a:t>15/10/2009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7BD-0E56-4134-8578-934A7529E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DFB-D004-4ED8-B4AB-FDA4C06BD6DF}" type="datetimeFigureOut">
              <a:rPr lang="es-ES" smtClean="0"/>
              <a:pPr/>
              <a:t>15/10/2009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7BD-0E56-4134-8578-934A7529E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DFB-D004-4ED8-B4AB-FDA4C06BD6DF}" type="datetimeFigureOut">
              <a:rPr lang="es-ES" smtClean="0"/>
              <a:pPr/>
              <a:t>15/10/2009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7BD-0E56-4134-8578-934A7529E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DFB-D004-4ED8-B4AB-FDA4C06BD6DF}" type="datetimeFigureOut">
              <a:rPr lang="es-ES" smtClean="0"/>
              <a:pPr/>
              <a:t>15/10/2009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7BD-0E56-4134-8578-934A7529E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DFB-D004-4ED8-B4AB-FDA4C06BD6DF}" type="datetimeFigureOut">
              <a:rPr lang="es-ES" smtClean="0"/>
              <a:pPr/>
              <a:t>15/10/2009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7BD-0E56-4134-8578-934A7529E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DFB-D004-4ED8-B4AB-FDA4C06BD6DF}" type="datetimeFigureOut">
              <a:rPr lang="es-ES" smtClean="0"/>
              <a:pPr/>
              <a:t>15/10/2009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7BD-0E56-4134-8578-934A7529E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DFB-D004-4ED8-B4AB-FDA4C06BD6DF}" type="datetimeFigureOut">
              <a:rPr lang="es-ES" smtClean="0"/>
              <a:pPr/>
              <a:t>15/10/2009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7BD-0E56-4134-8578-934A7529E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DFB-D004-4ED8-B4AB-FDA4C06BD6DF}" type="datetimeFigureOut">
              <a:rPr lang="es-ES" smtClean="0"/>
              <a:pPr/>
              <a:t>15/10/2009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7BD-0E56-4134-8578-934A7529E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DFB-D004-4ED8-B4AB-FDA4C06BD6DF}" type="datetimeFigureOut">
              <a:rPr lang="es-ES" smtClean="0"/>
              <a:pPr/>
              <a:t>15/10/2009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7BD-0E56-4134-8578-934A7529E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DFB-D004-4ED8-B4AB-FDA4C06BD6DF}" type="datetimeFigureOut">
              <a:rPr lang="es-ES" smtClean="0"/>
              <a:pPr/>
              <a:t>15/10/2009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7BD-0E56-4134-8578-934A7529E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2DFB-D004-4ED8-B4AB-FDA4C06BD6DF}" type="datetimeFigureOut">
              <a:rPr lang="es-ES" smtClean="0"/>
              <a:pPr/>
              <a:t>15/10/2009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17BD-0E56-4134-8578-934A7529E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A2DFB-D004-4ED8-B4AB-FDA4C06BD6DF}" type="datetimeFigureOut">
              <a:rPr lang="es-ES" smtClean="0"/>
              <a:pPr/>
              <a:t>15/10/2009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17BD-0E56-4134-8578-934A7529E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es-ES_tradnl" b="1" dirty="0" smtClean="0">
                <a:solidFill>
                  <a:schemeClr val="accent3">
                    <a:lumMod val="50000"/>
                  </a:schemeClr>
                </a:solidFill>
              </a:rPr>
              <a:t>EXPLICACION DE LAS CIENCIAS SOCIALES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00034" y="2500306"/>
            <a:ext cx="8286808" cy="4000528"/>
          </a:xfrm>
        </p:spPr>
        <p:txBody>
          <a:bodyPr>
            <a:normAutofit fontScale="92500" lnSpcReduction="20000"/>
          </a:bodyPr>
          <a:lstStyle/>
          <a:p>
            <a:r>
              <a:rPr lang="es-ES_tradnl" sz="4800" b="1" dirty="0" smtClean="0">
                <a:solidFill>
                  <a:schemeClr val="accent3">
                    <a:lumMod val="75000"/>
                  </a:schemeClr>
                </a:solidFill>
              </a:rPr>
              <a:t>Jessica Henao Aristizabal</a:t>
            </a:r>
          </a:p>
          <a:p>
            <a:r>
              <a:rPr lang="es-ES_tradnl" sz="4800" b="1" dirty="0" smtClean="0">
                <a:solidFill>
                  <a:schemeClr val="accent3">
                    <a:lumMod val="75000"/>
                  </a:schemeClr>
                </a:solidFill>
              </a:rPr>
              <a:t>Daniela Rincón González</a:t>
            </a:r>
          </a:p>
          <a:p>
            <a:r>
              <a:rPr lang="es-ES_tradnl" sz="4800" b="1" dirty="0" smtClean="0">
                <a:solidFill>
                  <a:schemeClr val="accent3">
                    <a:lumMod val="75000"/>
                  </a:schemeClr>
                </a:solidFill>
              </a:rPr>
              <a:t>Alexis Rodríguez Gómez</a:t>
            </a:r>
          </a:p>
          <a:p>
            <a:r>
              <a:rPr lang="es-ES_tradnl" sz="4800" b="1" dirty="0" smtClean="0">
                <a:solidFill>
                  <a:schemeClr val="accent3">
                    <a:lumMod val="75000"/>
                  </a:schemeClr>
                </a:solidFill>
              </a:rPr>
              <a:t>Cristian David Vanegas</a:t>
            </a:r>
          </a:p>
          <a:p>
            <a:r>
              <a:rPr lang="es-ES_tradnl" sz="4800" b="1" dirty="0" smtClean="0">
                <a:solidFill>
                  <a:schemeClr val="accent3">
                    <a:lumMod val="75000"/>
                  </a:schemeClr>
                </a:solidFill>
              </a:rPr>
              <a:t>Sebastián </a:t>
            </a:r>
            <a:r>
              <a:rPr lang="es-ES_tradnl" sz="4800" b="1" dirty="0" smtClean="0">
                <a:solidFill>
                  <a:schemeClr val="accent3">
                    <a:lumMod val="75000"/>
                  </a:schemeClr>
                </a:solidFill>
              </a:rPr>
              <a:t>Valencia Castro</a:t>
            </a:r>
          </a:p>
          <a:p>
            <a:r>
              <a:rPr lang="es-ES_tradnl" sz="4800" b="1" dirty="0" smtClean="0">
                <a:solidFill>
                  <a:schemeClr val="accent3">
                    <a:lumMod val="75000"/>
                  </a:schemeClr>
                </a:solidFill>
              </a:rPr>
              <a:t>Andrés Pazos Medina</a:t>
            </a:r>
            <a:endParaRPr lang="es-ES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ES_tradnl" b="1" dirty="0" smtClean="0"/>
          </a:p>
          <a:p>
            <a:pPr algn="ctr"/>
            <a:endParaRPr lang="es-ES_tradnl" b="1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159445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94452" y="2967335"/>
            <a:ext cx="59065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_tradn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GRACIAS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Documents and Settings\Angelica\Mis documentos\Andres\Epistemologia\Exposision Explicacion\Com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39117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ngelica\Mis documentos\Andres\Epistemologia\Exposision Explicacion\Mar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62954" cy="62151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ngelica\Mis documentos\Andres\Epistemologia\Exposision Explicacion\Durkhe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429684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ngelica\Mis documentos\Andres\Epistemologia\Exposision Explicacion\Malinowski y Mer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426" y="285728"/>
            <a:ext cx="8663369" cy="600079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ngelica\Mis documentos\Andres\Epistemologia\Exposision Explicacion\Karl Popper - Concepto de teoria y las Ciencias Socia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572559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ngelica\Mis documentos\Andres\Epistemologia\Exposision Explicacion\Paul Lazarsfe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37033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ngelica\Mis documentos\Andres\Epistemologia\Exposision Explicacion\Bourdi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001056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ngelica\Mis documentos\Andres\Epistemologia\Exposision Explicacion\Explicaciones Post Fact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1"/>
            <a:ext cx="8501122" cy="592935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24</Words>
  <Application>Microsoft Office PowerPoint</Application>
  <PresentationFormat>Presentación en pantalla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EXPLICACION DE LAS CIENCIAS SOCIALES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FAMILIAR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ANGELICA</dc:creator>
  <cp:lastModifiedBy>ANGELICA</cp:lastModifiedBy>
  <cp:revision>19</cp:revision>
  <dcterms:created xsi:type="dcterms:W3CDTF">2009-10-07T22:54:59Z</dcterms:created>
  <dcterms:modified xsi:type="dcterms:W3CDTF">2009-10-16T03:29:48Z</dcterms:modified>
</cp:coreProperties>
</file>