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82E79-1F3E-47C0-90AD-F447EFCE7B73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91CC-B303-47AC-8961-35B6395C947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05372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D55D-3656-4E75-97ED-69FD4E23C8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9958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50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5890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9936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2462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1634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8072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696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63122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5782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022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8C2E-CEFE-4903-8509-B6D0DFD34101}" type="datetimeFigureOut">
              <a:rPr lang="es-CO" smtClean="0"/>
              <a:pPr/>
              <a:t>24/04/2012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1CC3-5E06-41B8-B879-D26E3D56102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219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4/41/Templo_mayor_capa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STEFA\Mis documentos\IMAGENES AZTECAS\101-caballero-agu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AZTECAS</a:t>
            </a:r>
            <a:r>
              <a:rPr lang="es-CO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5 CuadroTexto"/>
          <p:cNvSpPr txBox="1">
            <a:spLocks noChangeArrowheads="1"/>
          </p:cNvSpPr>
          <p:nvPr/>
        </p:nvSpPr>
        <p:spPr bwMode="auto">
          <a:xfrm>
            <a:off x="0" y="15001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CO">
              <a:latin typeface="Corbe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428875"/>
            <a:ext cx="91440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4000" b="1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1094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TEMPLO MAYOR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28676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13313" name="Picture 1" descr="aztec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28750"/>
            <a:ext cx="46434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Imagen:Templo mayor capa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4572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32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PARTE SUPERIOR DEL TEOCALLI  Y ALTAR DE LOS CRANEOS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32772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5" name="Picture 3" descr="F:\283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46434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TENOCH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572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5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ESCULTURA   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5843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9218" name="Img121625421" descr="Coatlic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7148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" name="Img201629220" descr="Piedra del 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268760"/>
            <a:ext cx="44291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oyolxauqu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143250"/>
            <a:ext cx="4429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CERAMICA.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5" name="4 Marcador de contenido" descr="C:\Documents and Settings\ESTEFA\Mis documentos\Mis escaneos\2008-05 (May)\escanear0007.jpg"/>
          <p:cNvPicPr>
            <a:picLocks noGrp="1"/>
          </p:cNvPicPr>
          <p:nvPr>
            <p:ph sz="half" idx="1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3857625" cy="2714625"/>
          </a:xfrm>
        </p:spPr>
      </p:pic>
      <p:pic>
        <p:nvPicPr>
          <p:cNvPr id="6" name="5 Imagen" descr="C:\Documents and Settings\ESTEFA\Mis documentos\Mis escaneos\2008-05 (May)\escanear000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313"/>
            <a:ext cx="450056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C:\Documents and Settings\ESTEFA\Mis documentos\Mis escaneos\2008-05 (May)\escanear0013.jpg"/>
          <p:cNvPicPr>
            <a:picLocks noChangeAspect="1" noChangeArrowheads="1"/>
          </p:cNvPicPr>
          <p:nvPr/>
        </p:nvPicPr>
        <p:blipFill>
          <a:blip r:embed="rId4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49291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54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ORFEBRERIA.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3" name="Picture 1" descr="F:\12sellosmold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28750"/>
            <a:ext cx="3500438" cy="5429250"/>
          </a:xfrm>
        </p:spPr>
      </p:pic>
      <p:pic>
        <p:nvPicPr>
          <p:cNvPr id="3074" name="Picture 2" descr="F:\15collarquetzalcoat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57938" y="1428750"/>
            <a:ext cx="2786062" cy="5429250"/>
          </a:xfrm>
        </p:spPr>
      </p:pic>
      <p:pic>
        <p:nvPicPr>
          <p:cNvPr id="3075" name="Picture 3" descr="F:\16ornamentosj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8750"/>
            <a:ext cx="2928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95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FF00"/>
                </a:solidFill>
              </a:rPr>
              <a:t>CIENCIA Y RELIGIÓN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9144000" cy="5643562"/>
          </a:xfrm>
        </p:spPr>
      </p:pic>
    </p:spTree>
    <p:extLst>
      <p:ext uri="{BB962C8B-B14F-4D97-AF65-F5344CB8AC3E}">
        <p14:creationId xmlns:p14="http://schemas.microsoft.com/office/powerpoint/2010/main" xmlns="" val="298696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chemeClr val="accent1">
                    <a:satMod val="150000"/>
                  </a:schemeClr>
                </a:solidFill>
              </a:rPr>
              <a:t>CHALCHIUHTLICUE  Y PAYNAL</a:t>
            </a: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363" name="Picture 2" descr="C:\Documents and Settings\ESTEFA\Mis documentos\AZTECA EXP\clip_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249894">
            <a:off x="423863" y="1728788"/>
            <a:ext cx="3325812" cy="4297362"/>
          </a:xfrm>
        </p:spPr>
      </p:pic>
      <p:pic>
        <p:nvPicPr>
          <p:cNvPr id="15364" name="Picture 3" descr="C:\Documents and Settings\ESTEFA\Mis documentos\AZTECA EXP\DIOS PAY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643063"/>
            <a:ext cx="471487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610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36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MICTLANTECUHTLI  Y TLALOC </a:t>
            </a:r>
            <a:endParaRPr lang="es-ES" sz="36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ESTEFA\Mis documentos\AZTECA EXP\MICTLANTECUHTLI DIOS DE LOS MUERT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125" y="1643063"/>
            <a:ext cx="3000375" cy="4943475"/>
          </a:xfrm>
        </p:spPr>
      </p:pic>
      <p:pic>
        <p:nvPicPr>
          <p:cNvPr id="3075" name="Picture 3" descr="C:\Documents and Settings\ESTEFA\Mis documentos\AZTECA EXP\TLALOC DIOS DEL AG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32845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4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67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PIEDRA DEL SOL</a:t>
            </a:r>
            <a:r>
              <a:rPr lang="es-CO" sz="40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O" sz="40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ES" sz="40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71625" y="1500188"/>
            <a:ext cx="6243638" cy="4983162"/>
          </a:xfrm>
        </p:spPr>
      </p:pic>
    </p:spTree>
    <p:extLst>
      <p:ext uri="{BB962C8B-B14F-4D97-AF65-F5344CB8AC3E}">
        <p14:creationId xmlns:p14="http://schemas.microsoft.com/office/powerpoint/2010/main" xmlns="" val="14600800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CO" smtClean="0"/>
          </a:p>
        </p:txBody>
      </p:sp>
      <p:pic>
        <p:nvPicPr>
          <p:cNvPr id="20484" name="Imagen 2" descr="http://library.thinkquest.org/C006206F/images/images/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88763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1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VIDA COTIDIANA</a:t>
            </a:r>
            <a:endParaRPr lang="es-ES" sz="41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24580" name="Imagen 7" descr="http://library.thinkquest.org/C006206F/images/images/pi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71487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in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00188"/>
            <a:ext cx="4429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955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_azteca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6500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45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100" dirty="0" smtClean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ARQUITECTURA</a:t>
            </a:r>
            <a:endParaRPr lang="es-ES" sz="41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O" smtClean="0"/>
          </a:p>
        </p:txBody>
      </p:sp>
      <p:pic>
        <p:nvPicPr>
          <p:cNvPr id="5" name="Picture 2" descr="Imagen del Templo May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51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</Words>
  <Application>Microsoft Office PowerPoint</Application>
  <PresentationFormat>Presentación en pantalla (4:3)</PresentationFormat>
  <Paragraphs>13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AZTECAS </vt:lpstr>
      <vt:lpstr>CIENCIA Y RELIGIÓN </vt:lpstr>
      <vt:lpstr>CHALCHIUHTLICUE  Y PAYNAL</vt:lpstr>
      <vt:lpstr>MICTLANTECUHTLI  Y TLALOC </vt:lpstr>
      <vt:lpstr>PIEDRA DEL SOL </vt:lpstr>
      <vt:lpstr>Diapositiva 6</vt:lpstr>
      <vt:lpstr>VIDA COTIDIANA</vt:lpstr>
      <vt:lpstr>Diapositiva 8</vt:lpstr>
      <vt:lpstr>ARQUITECTURA</vt:lpstr>
      <vt:lpstr>TEMPLO MAYOR</vt:lpstr>
      <vt:lpstr>PARTE SUPERIOR DEL TEOCALLI  Y ALTAR DE LOS CRANEOS</vt:lpstr>
      <vt:lpstr>ESCULTURA   </vt:lpstr>
      <vt:lpstr>CERAMICA.</vt:lpstr>
      <vt:lpstr>ORFEBRERIA.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AZTECAS</dc:title>
  <dc:creator>JORGE LOAIZA</dc:creator>
  <cp:lastModifiedBy>amarilla</cp:lastModifiedBy>
  <cp:revision>2</cp:revision>
  <dcterms:created xsi:type="dcterms:W3CDTF">2012-04-24T12:35:56Z</dcterms:created>
  <dcterms:modified xsi:type="dcterms:W3CDTF">2012-04-24T13:34:39Z</dcterms:modified>
</cp:coreProperties>
</file>